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80D6-DCB8-4B1E-A731-20699CEEF7E7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8551-B614-44F5-9F6B-2CAC22105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παιδιά έφτιαξαν</a:t>
            </a:r>
            <a:r>
              <a:rPr lang="el-GR" baseline="0" dirty="0" smtClean="0"/>
              <a:t> </a:t>
            </a:r>
            <a:r>
              <a:rPr lang="el-GR" dirty="0" smtClean="0"/>
              <a:t>το βυθό της θάλασσας !!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551-B614-44F5-9F6B-2CAC22105AC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Ζωγράφισαν</a:t>
            </a:r>
            <a:r>
              <a:rPr lang="el-GR" baseline="0" dirty="0" smtClean="0"/>
              <a:t> τους απειλούμενους θαλάσσιους οργανισμούς  και έφτιαξαν αφίσα 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551-B614-44F5-9F6B-2CAC22105AC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551-B614-44F5-9F6B-2CAC22105AC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Πάνω σε άσπρα βότσαλα, ζωγράφισαν σπιτάκια, φτιάχνοντας ένα όμορφο αιγαιοπελαγίτικο νησί!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551-B614-44F5-9F6B-2CAC22105AC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FE60-B8CA-4217-86B6-6CC35ABDCD81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9D39-1A19-452C-A518-F7C472094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737\Desktop\&#924;&#953;&#967;&#940;&#955;&#951;&#962;%20&#914;&#953;&#959;&#955;&#940;&#961;&#951;&#962;%20~%20&#932;&#959;%20&#948;&#949;&#955;&#966;&#953;&#957;&#959;&#954;&#972;&#961;&#953;&#964;&#963;&#959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335758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ΠΡΟΓΡΑΜΜΑ ΠΕΡΙΒΑΛΛΟΝΤΙΚΗΣ ΑΓΩΓΗΣ</a:t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ΤΙΤΛΟΣ: ΜΙΑ ΘΑΛΑΣΣΑ ΠΛΑΤΙΑ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ΥΠΕΥΘΥΝΗ ΕΚΠ/ΚΟΣ : ΙΣΠΑΝΟΠΟΥΛΟΥ ΑΙΚΑΤΕΡΙΝΗ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ΤΑΞΗ : Β΄ ΔΗΜΟΤΙΚΟΥ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ΣΧΟΛΙΚΗ ΜΟΝΑΔΑ: ΔΗΜΟΤΙΚΟ ΣΧΟΛΕΙΟ ΑΓΙΟΥ ΑΡΣΕΝΙΟΥ</a:t>
            </a:r>
            <a:br>
              <a:rPr lang="el-GR" sz="2800" dirty="0" smtClean="0"/>
            </a:br>
            <a:r>
              <a:rPr lang="el-GR" sz="2800" dirty="0" smtClean="0"/>
              <a:t>ΝΑΞΟΥ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ΣΧΟΛΙΚΟ ΕΤΟΣ 2014-15</a:t>
            </a:r>
            <a:endParaRPr lang="el-GR" sz="2800" b="1" dirty="0"/>
          </a:p>
        </p:txBody>
      </p:sp>
      <p:pic>
        <p:nvPicPr>
          <p:cNvPr id="10" name="Μιχάλης Βιολάρης ~ Το δελφινοκόριτσ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00958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Κάθε πράγμα στον καιρό του!</a:t>
            </a:r>
            <a:endParaRPr lang="el-GR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719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57298"/>
            <a:ext cx="4038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Τα παιδιά ζωγράφισαν τον κύκλο του νερού και έκαναν  ένα σχετικό πείραμα που αποδεικνύει τις μεταβολές της φυσικής του κατάστασης.</a:t>
            </a:r>
            <a:endParaRPr lang="el-GR" sz="24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9290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500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l-GR" sz="2400" dirty="0" smtClean="0"/>
              <a:t>Ζωγράφισαν πάνω σε πλαστικά πιατάκια θαλασσινά τοπία!</a:t>
            </a:r>
            <a:endParaRPr lang="el-GR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38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57298"/>
            <a:ext cx="4038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μαθητές  έπαιξαν και χάρηκαν! (</a:t>
            </a:r>
            <a:r>
              <a:rPr lang="en-US" sz="2400" dirty="0" smtClean="0"/>
              <a:t>HELMEPA)</a:t>
            </a:r>
            <a:endParaRPr lang="el-GR" sz="24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3050"/>
            <a:ext cx="4495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Μ</a:t>
            </a:r>
            <a:r>
              <a:rPr lang="el-GR" sz="2400" dirty="0" smtClean="0"/>
              <a:t>ε γαλάζιο χαρτόνι έκαναν μικρές γυάλες με ψαράκια και ζωγράφισαν μια γελοιογραφία που δείχνει τη θαλάσσια ρύπανση.</a:t>
            </a:r>
            <a:endParaRPr lang="el-GR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15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286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400" dirty="0" smtClean="0"/>
              <a:t> Έκαναν αφίσα που δείχνει τη διαμαρτυρία  και την αντίδραση όλων των θαλάσσιων οργανισμών  για τη μόλυνση του υγρού στοιχείου. Επίσης κόλλησαν αφίσες της </a:t>
            </a:r>
            <a:r>
              <a:rPr lang="en-US" sz="2400" dirty="0" smtClean="0"/>
              <a:t>HELMEPA</a:t>
            </a:r>
            <a:r>
              <a:rPr lang="el-GR" sz="2400" dirty="0" smtClean="0"/>
              <a:t> σε όλο το χωριό τους.</a:t>
            </a:r>
            <a:endParaRPr lang="el-GR" sz="2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4958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0386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86790" cy="1143000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 </a:t>
            </a:r>
            <a:r>
              <a:rPr lang="el-GR" sz="2400" dirty="0" err="1" smtClean="0"/>
              <a:t>Ἐφτιαξαν</a:t>
            </a:r>
            <a:r>
              <a:rPr lang="el-GR" sz="2400" dirty="0" smtClean="0"/>
              <a:t> τέλος, το Χάρη τον πιγκουίνο και διάβασαν τον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err="1" smtClean="0"/>
              <a:t>Τριγωνοψαρούλη</a:t>
            </a:r>
            <a:r>
              <a:rPr lang="el-GR" sz="2400" dirty="0" smtClean="0"/>
              <a:t> του Βαγγέλη Ηλιόπουλου.</a:t>
            </a:r>
            <a:endParaRPr lang="el-GR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815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570941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2400" dirty="0"/>
              <a:t>Έ</a:t>
            </a:r>
            <a:r>
              <a:rPr lang="el-GR" sz="2400" dirty="0" smtClean="0"/>
              <a:t>φτιαξαν καραβάκι από φύλλα χαλκού !</a:t>
            </a:r>
            <a:endParaRPr lang="el-G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2862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71612"/>
            <a:ext cx="4038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7138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Κατασκευές από βότσαλα και κοχύλια!</a:t>
            </a:r>
            <a:endParaRPr lang="el-G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495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495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Δημιουργίες όλο φαντασία κι έμπνευση!</a:t>
            </a:r>
            <a:endParaRPr lang="el-GR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Πολύχρωμα καραβάκια ταξιδεύουν ανέμελα στο Αιγαίο και ένας αστερίας λιάζεται νωχελικά στη ζεστή αμμουδιά!</a:t>
            </a:r>
            <a:endParaRPr lang="el-G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4958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495800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Παροιμίες  ζωγραφισμένες από τους μαθητές!</a:t>
            </a:r>
            <a:endParaRPr lang="el-GR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185</Words>
  <Application>Microsoft Office PowerPoint</Application>
  <PresentationFormat>Προβολή στην οθόνη (4:3)</PresentationFormat>
  <Paragraphs>21</Paragraphs>
  <Slides>16</Slides>
  <Notes>4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ΠΡΟΓΡΑΜΜΑ ΠΕΡΙΒΑΛΛΟΝΤΙΚΗΣ ΑΓΩΓΗΣ  ΤΙΤΛΟΣ: ΜΙΑ ΘΑΛΑΣΣΑ ΠΛΑΤΙΑ  ΥΠΕΥΘΥΝΗ ΕΚΠ/ΚΟΣ : ΙΣΠΑΝΟΠΟΥΛΟΥ ΑΙΚΑΤΕΡΙΝΗ  ΤΑΞΗ : Β΄ ΔΗΜΟΤΙΚΟΥ  ΣΧΟΛΙΚΗ ΜΟΝΑΔΑ: ΔΗΜΟΤΙΚΟ ΣΧΟΛΕΙΟ ΑΓΙΟΥ ΑΡΣΕΝΙΟΥ ΝΑΞΟΥ  </vt:lpstr>
      <vt:lpstr>Διαφάνεια 2</vt:lpstr>
      <vt:lpstr>Διαφάνεια 3</vt:lpstr>
      <vt:lpstr>Έφτιαξαν καραβάκι από φύλλα χαλκού !</vt:lpstr>
      <vt:lpstr>Διαφάνεια 5</vt:lpstr>
      <vt:lpstr>Κατασκευές από βότσαλα και κοχύλια!</vt:lpstr>
      <vt:lpstr>Δημιουργίες όλο φαντασία κι έμπνευση!</vt:lpstr>
      <vt:lpstr>Πολύχρωμα καραβάκια ταξιδεύουν ανέμελα στο Αιγαίο και ένας αστερίας λιάζεται νωχελικά στη ζεστή αμμουδιά!</vt:lpstr>
      <vt:lpstr>Παροιμίες  ζωγραφισμένες από τους μαθητές!</vt:lpstr>
      <vt:lpstr>Κάθε πράγμα στον καιρό του!</vt:lpstr>
      <vt:lpstr>Τα παιδιά ζωγράφισαν τον κύκλο του νερού και έκαναν  ένα σχετικό πείραμα που αποδεικνύει τις μεταβολές της φυσικής του κατάστασης.</vt:lpstr>
      <vt:lpstr>Ζωγράφισαν πάνω σε πλαστικά πιατάκια θαλασσινά τοπία!</vt:lpstr>
      <vt:lpstr>Οι μαθητές  έπαιξαν και χάρηκαν! (HELMEPA)</vt:lpstr>
      <vt:lpstr>Με γαλάζιο χαρτόνι έκαναν μικρές γυάλες με ψαράκια και ζωγράφισαν μια γελοιογραφία που δείχνει τη θαλάσσια ρύπανση.</vt:lpstr>
      <vt:lpstr> Έκαναν αφίσα που δείχνει τη διαμαρτυρία  και την αντίδραση όλων των θαλάσσιων οργανισμών  για τη μόλυνση του υγρού στοιχείου. Επίσης κόλλησαν αφίσες της HELMEPA σε όλο το χωριό τους.</vt:lpstr>
      <vt:lpstr> Ἐφτιαξαν τέλος, το Χάρη τον πιγκουίνο και διάβασαν τον  Τριγωνοψαρούλη του Βαγγέλη Ηλιόπουλου.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ΠΕΡΙΒΑΛΛΟΝΤΙΚΗΣ ΑΓΩΓΗΣ  ΤΙΤΛΟΣ: ΜΙΑ ΘΑΛΑΣΣΑ ΠΛΑΤΙΑ   ΥΠΕΥΘΥΝΗ ΕΚΠ/ΚΟΣ: ΙΣΠΑΝΟΠΟΥΛΟΥ ΑΙΚΑΤΕΡΙΝΗ   ΤΑΞΗ:Β΄ΔΗΜΟΤΙΚΟΥ  ΣΧΟΛΙΚΗ ΜΟΝΑΔΑ: ΔΗΜΟΤΙΚΟ ΣΧΟΛΕΙΟ ΑΓΙΟΥ ΑΡΣΕΝΙΟΥ ΝΑΞΟΥ</dc:title>
  <dc:creator>PCEM</dc:creator>
  <cp:lastModifiedBy>User737</cp:lastModifiedBy>
  <cp:revision>19</cp:revision>
  <dcterms:created xsi:type="dcterms:W3CDTF">2015-05-09T12:43:11Z</dcterms:created>
  <dcterms:modified xsi:type="dcterms:W3CDTF">2015-05-12T17:13:32Z</dcterms:modified>
</cp:coreProperties>
</file>